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67" autoAdjust="0"/>
  </p:normalViewPr>
  <p:slideViewPr>
    <p:cSldViewPr>
      <p:cViewPr varScale="1">
        <p:scale>
          <a:sx n="101" d="100"/>
          <a:sy n="101" d="100"/>
        </p:scale>
        <p:origin x="-183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72EE42-06EF-459C-BA61-6481F82C04A4}" type="datetimeFigureOut">
              <a:rPr lang="en-GB" smtClean="0"/>
              <a:pPr/>
              <a:t>29/03/2018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93C807-2463-45D9-976E-6F3882216F05}" type="slidenum">
              <a:rPr lang="en-GB" smtClean="0"/>
              <a:pPr/>
              <a:t>‹#›</a:t>
            </a:fld>
            <a:endParaRPr lang="en-GB"/>
          </a:p>
        </p:txBody>
      </p:sp>
    </p:spTree>
  </p:cSld>
  <p:clrMapOvr>
    <a:masterClrMapping/>
  </p:clrMapOvr>
  <p:transition spd="med" advTm="12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2EE42-06EF-459C-BA61-6481F82C04A4}" type="datetimeFigureOut">
              <a:rPr lang="en-GB" smtClean="0"/>
              <a:pPr/>
              <a:t>29/03/2018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3C807-2463-45D9-976E-6F3882216F0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12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50" y="44450"/>
            <a:ext cx="7772400" cy="865188"/>
          </a:xfrm>
        </p:spPr>
        <p:txBody>
          <a:bodyPr/>
          <a:lstStyle/>
          <a:p>
            <a:pPr eaLnBrk="1" hangingPunct="1"/>
            <a:r>
              <a:rPr lang="en-GB" smtClean="0"/>
              <a:t>TENEBRAE SERVICE</a:t>
            </a:r>
          </a:p>
        </p:txBody>
      </p:sp>
      <p:sp>
        <p:nvSpPr>
          <p:cNvPr id="2051" name="Rectangle 3"/>
          <p:cNvSpPr>
            <a:spLocks noGrp="1" noChangeArrowheads="1"/>
          </p:cNvSpPr>
          <p:nvPr>
            <p:ph type="subTitle" idx="1"/>
          </p:nvPr>
        </p:nvSpPr>
        <p:spPr>
          <a:xfrm>
            <a:off x="395288" y="836613"/>
            <a:ext cx="8424862" cy="5832475"/>
          </a:xfrm>
        </p:spPr>
        <p:txBody>
          <a:bodyPr/>
          <a:lstStyle/>
          <a:p>
            <a:pPr eaLnBrk="1" hangingPunct="1">
              <a:lnSpc>
                <a:spcPct val="80000"/>
              </a:lnSpc>
            </a:pPr>
            <a:r>
              <a:rPr lang="en-GB" sz="2400" smtClean="0"/>
              <a:t>Tenebrae, the latin word for “darkness” or “shadows”, was an early Christian service.  It includes the gradual extinguishing of candles until only one, a symbol of Our Lord, remains.</a:t>
            </a:r>
          </a:p>
          <a:p>
            <a:pPr eaLnBrk="1" hangingPunct="1">
              <a:lnSpc>
                <a:spcPct val="80000"/>
              </a:lnSpc>
            </a:pPr>
            <a:r>
              <a:rPr lang="en-GB" sz="2400" smtClean="0"/>
              <a:t>As it gets darker and darker, we can reflect on the great emotional and physical pain that was very real for Jesus that evening.</a:t>
            </a:r>
          </a:p>
          <a:p>
            <a:pPr eaLnBrk="1" hangingPunct="1">
              <a:lnSpc>
                <a:spcPct val="80000"/>
              </a:lnSpc>
            </a:pPr>
            <a:r>
              <a:rPr lang="en-GB" sz="2400" smtClean="0"/>
              <a:t>Near the end of the service, the Christ candle is hidden, typifying the apparent victory of the forces of evil over good.</a:t>
            </a:r>
          </a:p>
          <a:p>
            <a:pPr eaLnBrk="1" hangingPunct="1">
              <a:lnSpc>
                <a:spcPct val="80000"/>
              </a:lnSpc>
            </a:pPr>
            <a:r>
              <a:rPr lang="en-GB" sz="2400" smtClean="0"/>
              <a:t>At the very end, a loud noise is made, symbolising the earthquake at the time of His death and His resurrection.</a:t>
            </a:r>
            <a:br>
              <a:rPr lang="en-GB" sz="2400" smtClean="0"/>
            </a:br>
            <a:r>
              <a:rPr lang="en-GB" sz="2400" smtClean="0"/>
              <a:t>At the moment of the earthquake, the temple veil was torn apart, making the Holy of Holies exposed to public view.  This represents God’s change towards us with direct access to him, no longer requiring the ceremonial acts of the priests for our forgiveness of sin.</a:t>
            </a:r>
          </a:p>
          <a:p>
            <a:pPr eaLnBrk="1" hangingPunct="1">
              <a:lnSpc>
                <a:spcPct val="80000"/>
              </a:lnSpc>
            </a:pPr>
            <a:r>
              <a:rPr lang="en-GB" sz="2400" smtClean="0"/>
              <a:t>The hidden candle is then restored to its place, symbolising the triumph of good over evil.</a:t>
            </a:r>
          </a:p>
          <a:p>
            <a:pPr eaLnBrk="1" hangingPunct="1">
              <a:lnSpc>
                <a:spcPct val="80000"/>
              </a:lnSpc>
            </a:pPr>
            <a:r>
              <a:rPr lang="en-GB" sz="2400" smtClean="0"/>
              <a:t>By this single light we all depart this service in silence.</a:t>
            </a:r>
          </a:p>
        </p:txBody>
      </p:sp>
    </p:spTree>
  </p:cSld>
  <p:clrMapOvr>
    <a:masterClrMapping/>
  </p:clrMapOvr>
  <p:transition spd="med" advTm="90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2051">
                                            <p:txEl>
                                              <p:pRg st="0" end="0"/>
                                            </p:txEl>
                                          </p:spTgt>
                                        </p:tgtEl>
                                        <p:attrNameLst>
                                          <p:attrName>style.visibility</p:attrName>
                                        </p:attrNameLst>
                                      </p:cBhvr>
                                      <p:to>
                                        <p:strVal val="visible"/>
                                      </p:to>
                                    </p:set>
                                    <p:animEffect transition="in" filter="fade">
                                      <p:cBhvr>
                                        <p:cTn id="11" dur="5000"/>
                                        <p:tgtEl>
                                          <p:spTgt spid="2051">
                                            <p:txEl>
                                              <p:pRg st="0" end="0"/>
                                            </p:txEl>
                                          </p:spTgt>
                                        </p:tgtEl>
                                      </p:cBhvr>
                                    </p:animEffect>
                                  </p:childTnLst>
                                </p:cTn>
                              </p:par>
                            </p:childTnLst>
                          </p:cTn>
                        </p:par>
                        <p:par>
                          <p:cTn id="12" fill="hold">
                            <p:stCondLst>
                              <p:cond delay="8000"/>
                            </p:stCondLst>
                            <p:childTnLst>
                              <p:par>
                                <p:cTn id="13" presetID="10" presetClass="entr" presetSubtype="0" fill="hold" grpId="0" nodeType="afterEffect">
                                  <p:stCondLst>
                                    <p:cond delay="8000"/>
                                  </p:stCondLst>
                                  <p:childTnLst>
                                    <p:set>
                                      <p:cBhvr>
                                        <p:cTn id="14" dur="1" fill="hold">
                                          <p:stCondLst>
                                            <p:cond delay="0"/>
                                          </p:stCondLst>
                                        </p:cTn>
                                        <p:tgtEl>
                                          <p:spTgt spid="2051">
                                            <p:txEl>
                                              <p:pRg st="1" end="1"/>
                                            </p:txEl>
                                          </p:spTgt>
                                        </p:tgtEl>
                                        <p:attrNameLst>
                                          <p:attrName>style.visibility</p:attrName>
                                        </p:attrNameLst>
                                      </p:cBhvr>
                                      <p:to>
                                        <p:strVal val="visible"/>
                                      </p:to>
                                    </p:set>
                                    <p:animEffect transition="in" filter="fade">
                                      <p:cBhvr>
                                        <p:cTn id="15" dur="5000"/>
                                        <p:tgtEl>
                                          <p:spTgt spid="2051">
                                            <p:txEl>
                                              <p:pRg st="1" end="1"/>
                                            </p:txEl>
                                          </p:spTgt>
                                        </p:tgtEl>
                                      </p:cBhvr>
                                    </p:animEffect>
                                  </p:childTnLst>
                                </p:cTn>
                              </p:par>
                            </p:childTnLst>
                          </p:cTn>
                        </p:par>
                        <p:par>
                          <p:cTn id="16" fill="hold">
                            <p:stCondLst>
                              <p:cond delay="21000"/>
                            </p:stCondLst>
                            <p:childTnLst>
                              <p:par>
                                <p:cTn id="17" presetID="10" presetClass="entr" presetSubtype="0" fill="hold" grpId="0" nodeType="afterEffect">
                                  <p:stCondLst>
                                    <p:cond delay="8000"/>
                                  </p:stCondLst>
                                  <p:childTnLst>
                                    <p:set>
                                      <p:cBhvr>
                                        <p:cTn id="18" dur="1" fill="hold">
                                          <p:stCondLst>
                                            <p:cond delay="0"/>
                                          </p:stCondLst>
                                        </p:cTn>
                                        <p:tgtEl>
                                          <p:spTgt spid="2051">
                                            <p:txEl>
                                              <p:pRg st="2" end="2"/>
                                            </p:txEl>
                                          </p:spTgt>
                                        </p:tgtEl>
                                        <p:attrNameLst>
                                          <p:attrName>style.visibility</p:attrName>
                                        </p:attrNameLst>
                                      </p:cBhvr>
                                      <p:to>
                                        <p:strVal val="visible"/>
                                      </p:to>
                                    </p:set>
                                    <p:animEffect transition="in" filter="fade">
                                      <p:cBhvr>
                                        <p:cTn id="19" dur="5000"/>
                                        <p:tgtEl>
                                          <p:spTgt spid="2051">
                                            <p:txEl>
                                              <p:pRg st="2" end="2"/>
                                            </p:txEl>
                                          </p:spTgt>
                                        </p:tgtEl>
                                      </p:cBhvr>
                                    </p:animEffect>
                                  </p:childTnLst>
                                </p:cTn>
                              </p:par>
                            </p:childTnLst>
                          </p:cTn>
                        </p:par>
                        <p:par>
                          <p:cTn id="20" fill="hold">
                            <p:stCondLst>
                              <p:cond delay="34000"/>
                            </p:stCondLst>
                            <p:childTnLst>
                              <p:par>
                                <p:cTn id="21" presetID="10" presetClass="entr" presetSubtype="0" fill="hold" grpId="0" nodeType="afterEffect">
                                  <p:stCondLst>
                                    <p:cond delay="12000"/>
                                  </p:stCondLst>
                                  <p:childTnLst>
                                    <p:set>
                                      <p:cBhvr>
                                        <p:cTn id="22" dur="1" fill="hold">
                                          <p:stCondLst>
                                            <p:cond delay="0"/>
                                          </p:stCondLst>
                                        </p:cTn>
                                        <p:tgtEl>
                                          <p:spTgt spid="2051">
                                            <p:txEl>
                                              <p:pRg st="3" end="3"/>
                                            </p:txEl>
                                          </p:spTgt>
                                        </p:tgtEl>
                                        <p:attrNameLst>
                                          <p:attrName>style.visibility</p:attrName>
                                        </p:attrNameLst>
                                      </p:cBhvr>
                                      <p:to>
                                        <p:strVal val="visible"/>
                                      </p:to>
                                    </p:set>
                                    <p:animEffect transition="in" filter="fade">
                                      <p:cBhvr>
                                        <p:cTn id="23" dur="5000"/>
                                        <p:tgtEl>
                                          <p:spTgt spid="2051">
                                            <p:txEl>
                                              <p:pRg st="3" end="3"/>
                                            </p:txEl>
                                          </p:spTgt>
                                        </p:tgtEl>
                                      </p:cBhvr>
                                    </p:animEffect>
                                  </p:childTnLst>
                                </p:cTn>
                              </p:par>
                            </p:childTnLst>
                          </p:cTn>
                        </p:par>
                        <p:par>
                          <p:cTn id="24" fill="hold">
                            <p:stCondLst>
                              <p:cond delay="51000"/>
                            </p:stCondLst>
                            <p:childTnLst>
                              <p:par>
                                <p:cTn id="25" presetID="10" presetClass="entr" presetSubtype="0" fill="hold" grpId="0" nodeType="afterEffect">
                                  <p:stCondLst>
                                    <p:cond delay="1500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fade">
                                      <p:cBhvr>
                                        <p:cTn id="27" dur="5000"/>
                                        <p:tgtEl>
                                          <p:spTgt spid="2051">
                                            <p:txEl>
                                              <p:pRg st="4" end="4"/>
                                            </p:txEl>
                                          </p:spTgt>
                                        </p:tgtEl>
                                      </p:cBhvr>
                                    </p:animEffect>
                                  </p:childTnLst>
                                </p:cTn>
                              </p:par>
                            </p:childTnLst>
                          </p:cTn>
                        </p:par>
                        <p:par>
                          <p:cTn id="28" fill="hold">
                            <p:stCondLst>
                              <p:cond delay="71000"/>
                            </p:stCondLst>
                            <p:childTnLst>
                              <p:par>
                                <p:cTn id="29" presetID="10" presetClass="entr" presetSubtype="0" fill="hold" grpId="0" nodeType="afterEffect">
                                  <p:stCondLst>
                                    <p:cond delay="8000"/>
                                  </p:stCondLst>
                                  <p:childTnLst>
                                    <p:set>
                                      <p:cBhvr>
                                        <p:cTn id="30" dur="1" fill="hold">
                                          <p:stCondLst>
                                            <p:cond delay="0"/>
                                          </p:stCondLst>
                                        </p:cTn>
                                        <p:tgtEl>
                                          <p:spTgt spid="2051">
                                            <p:txEl>
                                              <p:pRg st="5" end="5"/>
                                            </p:txEl>
                                          </p:spTgt>
                                        </p:tgtEl>
                                        <p:attrNameLst>
                                          <p:attrName>style.visibility</p:attrName>
                                        </p:attrNameLst>
                                      </p:cBhvr>
                                      <p:to>
                                        <p:strVal val="visible"/>
                                      </p:to>
                                    </p:set>
                                    <p:animEffect transition="in" filter="fade">
                                      <p:cBhvr>
                                        <p:cTn id="31" dur="5000"/>
                                        <p:tgtEl>
                                          <p:spTgt spid="20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4.jpg"/>
          <p:cNvPicPr>
            <a:picLocks noGrp="1" noChangeAspect="1"/>
          </p:cNvPicPr>
          <p:nvPr>
            <p:ph idx="1"/>
          </p:nvPr>
        </p:nvPicPr>
        <p:blipFill>
          <a:blip r:embed="rId2" cstate="print"/>
          <a:stretch>
            <a:fillRect/>
          </a:stretch>
        </p:blipFill>
        <p:spPr>
          <a:xfrm>
            <a:off x="1043608" y="0"/>
            <a:ext cx="6961323" cy="6858000"/>
          </a:xfrm>
        </p:spPr>
      </p:pic>
    </p:spTree>
  </p:cSld>
  <p:clrMapOvr>
    <a:masterClrMapping/>
  </p:clrMapOvr>
  <p:transition spd="med" advTm="12000">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5.jpg"/>
          <p:cNvPicPr>
            <a:picLocks noGrp="1" noChangeAspect="1"/>
          </p:cNvPicPr>
          <p:nvPr>
            <p:ph idx="1"/>
          </p:nvPr>
        </p:nvPicPr>
        <p:blipFill>
          <a:blip r:embed="rId2" cstate="print"/>
          <a:stretch>
            <a:fillRect/>
          </a:stretch>
        </p:blipFill>
        <p:spPr>
          <a:xfrm>
            <a:off x="755576" y="0"/>
            <a:ext cx="7142980" cy="7029400"/>
          </a:xfrm>
        </p:spPr>
      </p:pic>
    </p:spTree>
  </p:cSld>
  <p:clrMapOvr>
    <a:masterClrMapping/>
  </p:clrMapOvr>
  <p:transition spd="med" advTm="12000">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6.jpg"/>
          <p:cNvPicPr>
            <a:picLocks noGrp="1" noChangeAspect="1"/>
          </p:cNvPicPr>
          <p:nvPr>
            <p:ph idx="1"/>
          </p:nvPr>
        </p:nvPicPr>
        <p:blipFill>
          <a:blip r:embed="rId2" cstate="print"/>
          <a:stretch>
            <a:fillRect/>
          </a:stretch>
        </p:blipFill>
        <p:spPr>
          <a:xfrm>
            <a:off x="971600" y="0"/>
            <a:ext cx="6943726" cy="6858000"/>
          </a:xfrm>
        </p:spPr>
      </p:pic>
    </p:spTree>
  </p:cSld>
  <p:clrMapOvr>
    <a:masterClrMapping/>
  </p:clrMapOvr>
  <p:transition spd="med" advTm="12000">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7.jpg"/>
          <p:cNvPicPr>
            <a:picLocks noGrp="1" noChangeAspect="1"/>
          </p:cNvPicPr>
          <p:nvPr>
            <p:ph idx="1"/>
          </p:nvPr>
        </p:nvPicPr>
        <p:blipFill>
          <a:blip r:embed="rId2" cstate="print"/>
          <a:stretch>
            <a:fillRect/>
          </a:stretch>
        </p:blipFill>
        <p:spPr>
          <a:xfrm>
            <a:off x="971600" y="0"/>
            <a:ext cx="6988681" cy="6936332"/>
          </a:xfrm>
        </p:spPr>
      </p:pic>
    </p:spTree>
  </p:cSld>
  <p:clrMapOvr>
    <a:masterClrMapping/>
  </p:clrMapOvr>
  <p:transition spd="med" advTm="12000">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8.jpg"/>
          <p:cNvPicPr>
            <a:picLocks noGrp="1" noChangeAspect="1"/>
          </p:cNvPicPr>
          <p:nvPr>
            <p:ph idx="1"/>
          </p:nvPr>
        </p:nvPicPr>
        <p:blipFill>
          <a:blip r:embed="rId2" cstate="print"/>
          <a:stretch>
            <a:fillRect/>
          </a:stretch>
        </p:blipFill>
        <p:spPr>
          <a:xfrm>
            <a:off x="899592" y="0"/>
            <a:ext cx="6944948" cy="6971254"/>
          </a:xfrm>
        </p:spPr>
      </p:pic>
    </p:spTree>
  </p:cSld>
  <p:clrMapOvr>
    <a:masterClrMapping/>
  </p:clrMapOvr>
  <p:transition spd="med" advTm="1200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9.jpg"/>
          <p:cNvPicPr>
            <a:picLocks noGrp="1" noChangeAspect="1"/>
          </p:cNvPicPr>
          <p:nvPr>
            <p:ph idx="1"/>
          </p:nvPr>
        </p:nvPicPr>
        <p:blipFill>
          <a:blip r:embed="rId2" cstate="print"/>
          <a:stretch>
            <a:fillRect/>
          </a:stretch>
        </p:blipFill>
        <p:spPr>
          <a:xfrm>
            <a:off x="899592" y="0"/>
            <a:ext cx="7005749" cy="6858000"/>
          </a:xfrm>
        </p:spPr>
      </p:pic>
    </p:spTree>
  </p:cSld>
  <p:clrMapOvr>
    <a:masterClrMapping/>
  </p:clrMapOvr>
  <p:transition spd="med" advTm="12000">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2010_10140420.jpg"/>
          <p:cNvPicPr>
            <a:picLocks noGrp="1" noChangeAspect="1"/>
          </p:cNvPicPr>
          <p:nvPr>
            <p:ph idx="1"/>
          </p:nvPr>
        </p:nvPicPr>
        <p:blipFill>
          <a:blip r:embed="rId2" cstate="print"/>
          <a:stretch>
            <a:fillRect/>
          </a:stretch>
        </p:blipFill>
        <p:spPr>
          <a:xfrm>
            <a:off x="1043608" y="0"/>
            <a:ext cx="6948155" cy="6858000"/>
          </a:xfrm>
        </p:spPr>
      </p:pic>
    </p:spTree>
  </p:cSld>
  <p:clrMapOvr>
    <a:masterClrMapping/>
  </p:clrMapOvr>
  <p:transition spd="med" advTm="12000">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26.jpg"/>
          <p:cNvPicPr>
            <a:picLocks noGrp="1" noChangeAspect="1"/>
          </p:cNvPicPr>
          <p:nvPr>
            <p:ph idx="1"/>
          </p:nvPr>
        </p:nvPicPr>
        <p:blipFill>
          <a:blip r:embed="rId2" cstate="print"/>
          <a:stretch>
            <a:fillRect/>
          </a:stretch>
        </p:blipFill>
        <p:spPr>
          <a:xfrm>
            <a:off x="899592" y="0"/>
            <a:ext cx="6955771" cy="6858000"/>
          </a:xfrm>
        </p:spPr>
      </p:pic>
    </p:spTree>
  </p:cSld>
  <p:clrMapOvr>
    <a:masterClrMapping/>
  </p:clrMapOvr>
  <p:transition spd="med" advTm="12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9" name="Picture 18" descr="2010_10140407.jpg"/>
          <p:cNvPicPr>
            <a:picLocks noChangeAspect="1"/>
          </p:cNvPicPr>
          <p:nvPr/>
        </p:nvPicPr>
        <p:blipFill>
          <a:blip r:embed="rId2" cstate="print"/>
          <a:stretch>
            <a:fillRect/>
          </a:stretch>
        </p:blipFill>
        <p:spPr>
          <a:xfrm>
            <a:off x="1136810" y="0"/>
            <a:ext cx="6870379" cy="6858000"/>
          </a:xfrm>
          <a:prstGeom prst="rect">
            <a:avLst/>
          </a:prstGeom>
        </p:spPr>
      </p:pic>
    </p:spTree>
  </p:cSld>
  <p:clrMapOvr>
    <a:masterClrMapping/>
  </p:clrMapOvr>
  <p:transition spd="med" advTm="12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08.jpg"/>
          <p:cNvPicPr>
            <a:picLocks noGrp="1" noChangeAspect="1"/>
          </p:cNvPicPr>
          <p:nvPr>
            <p:ph idx="1"/>
          </p:nvPr>
        </p:nvPicPr>
        <p:blipFill>
          <a:blip r:embed="rId2" cstate="print"/>
          <a:stretch>
            <a:fillRect/>
          </a:stretch>
        </p:blipFill>
        <p:spPr>
          <a:xfrm>
            <a:off x="971600" y="0"/>
            <a:ext cx="6840759" cy="6882134"/>
          </a:xfrm>
        </p:spPr>
      </p:pic>
    </p:spTree>
  </p:cSld>
  <p:clrMapOvr>
    <a:masterClrMapping/>
  </p:clrMapOvr>
  <p:transition spd="med" advTm="1200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09.jpg"/>
          <p:cNvPicPr>
            <a:picLocks noGrp="1" noChangeAspect="1"/>
          </p:cNvPicPr>
          <p:nvPr>
            <p:ph idx="1"/>
          </p:nvPr>
        </p:nvPicPr>
        <p:blipFill>
          <a:blip r:embed="rId2" cstate="print"/>
          <a:stretch>
            <a:fillRect/>
          </a:stretch>
        </p:blipFill>
        <p:spPr>
          <a:xfrm>
            <a:off x="827584" y="0"/>
            <a:ext cx="6936527" cy="6858000"/>
          </a:xfrm>
        </p:spPr>
      </p:pic>
    </p:spTree>
  </p:cSld>
  <p:clrMapOvr>
    <a:masterClrMapping/>
  </p:clrMapOvr>
  <p:transition spd="med" advTm="12000">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0.jpg"/>
          <p:cNvPicPr>
            <a:picLocks noGrp="1" noChangeAspect="1"/>
          </p:cNvPicPr>
          <p:nvPr>
            <p:ph idx="1"/>
          </p:nvPr>
        </p:nvPicPr>
        <p:blipFill>
          <a:blip r:embed="rId2" cstate="print"/>
          <a:stretch>
            <a:fillRect/>
          </a:stretch>
        </p:blipFill>
        <p:spPr>
          <a:xfrm>
            <a:off x="827584" y="0"/>
            <a:ext cx="6904443" cy="6858000"/>
          </a:xfrm>
        </p:spPr>
      </p:pic>
    </p:spTree>
  </p:cSld>
  <p:clrMapOvr>
    <a:masterClrMapping/>
  </p:clrMapOvr>
  <p:transition spd="med" advTm="12000">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1.jpg"/>
          <p:cNvPicPr>
            <a:picLocks noGrp="1" noChangeAspect="1"/>
          </p:cNvPicPr>
          <p:nvPr>
            <p:ph idx="1"/>
          </p:nvPr>
        </p:nvPicPr>
        <p:blipFill>
          <a:blip r:embed="rId2" cstate="print"/>
          <a:stretch>
            <a:fillRect/>
          </a:stretch>
        </p:blipFill>
        <p:spPr>
          <a:xfrm>
            <a:off x="899592" y="0"/>
            <a:ext cx="7010966" cy="6858000"/>
          </a:xfrm>
        </p:spPr>
      </p:pic>
    </p:spTree>
  </p:cSld>
  <p:clrMapOvr>
    <a:masterClrMapping/>
  </p:clrMapOvr>
  <p:transition spd="med" advTm="12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2.jpg"/>
          <p:cNvPicPr>
            <a:picLocks noGrp="1" noChangeAspect="1"/>
          </p:cNvPicPr>
          <p:nvPr>
            <p:ph idx="1"/>
          </p:nvPr>
        </p:nvPicPr>
        <p:blipFill>
          <a:blip r:embed="rId2" cstate="print"/>
          <a:stretch>
            <a:fillRect/>
          </a:stretch>
        </p:blipFill>
        <p:spPr>
          <a:xfrm>
            <a:off x="827584" y="0"/>
            <a:ext cx="6900160" cy="6858000"/>
          </a:xfrm>
        </p:spPr>
      </p:pic>
    </p:spTree>
  </p:cSld>
  <p:clrMapOvr>
    <a:masterClrMapping/>
  </p:clrMapOvr>
  <p:transition spd="med" advTm="1200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2010_10140413.jpg"/>
          <p:cNvPicPr>
            <a:picLocks noGrp="1" noChangeAspect="1"/>
          </p:cNvPicPr>
          <p:nvPr>
            <p:ph idx="1"/>
          </p:nvPr>
        </p:nvPicPr>
        <p:blipFill>
          <a:blip r:embed="rId2" cstate="print"/>
          <a:stretch>
            <a:fillRect/>
          </a:stretch>
        </p:blipFill>
        <p:spPr>
          <a:xfrm>
            <a:off x="971600" y="0"/>
            <a:ext cx="6945320" cy="6804298"/>
          </a:xfrm>
        </p:spPr>
      </p:pic>
    </p:spTree>
  </p:cSld>
  <p:clrMapOvr>
    <a:masterClrMapping/>
  </p:clrMapOvr>
  <p:transition spd="med" advTm="12000">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115</Words>
  <Application>Microsoft Office PowerPoint</Application>
  <PresentationFormat>On-screen Show (4:3)</PresentationFormat>
  <Paragraphs>7</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TENEBRAE SERVICE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WATSON</dc:creator>
  <cp:lastModifiedBy>PHIL</cp:lastModifiedBy>
  <cp:revision>6</cp:revision>
  <dcterms:created xsi:type="dcterms:W3CDTF">2011-04-13T15:11:04Z</dcterms:created>
  <dcterms:modified xsi:type="dcterms:W3CDTF">2018-03-29T15:23:44Z</dcterms:modified>
</cp:coreProperties>
</file>